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90" r:id="rId11"/>
    <p:sldId id="277" r:id="rId12"/>
    <p:sldId id="280" r:id="rId13"/>
    <p:sldId id="281" r:id="rId14"/>
    <p:sldId id="274" r:id="rId15"/>
    <p:sldId id="282" r:id="rId16"/>
    <p:sldId id="283" r:id="rId17"/>
    <p:sldId id="284" r:id="rId18"/>
    <p:sldId id="285" r:id="rId19"/>
    <p:sldId id="286" r:id="rId20"/>
    <p:sldId id="287" r:id="rId21"/>
    <p:sldId id="269" r:id="rId22"/>
    <p:sldId id="270" r:id="rId23"/>
    <p:sldId id="271" r:id="rId24"/>
    <p:sldId id="288" r:id="rId2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7"/>
    <p:restoredTop sz="94710"/>
  </p:normalViewPr>
  <p:slideViewPr>
    <p:cSldViewPr snapToGrid="0">
      <p:cViewPr varScale="1">
        <p:scale>
          <a:sx n="150" d="100"/>
          <a:sy n="150" d="100"/>
        </p:scale>
        <p:origin x="7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BF4450-43A5-B364-DA5C-4EA9F5AD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1395"/>
            <a:ext cx="10515600" cy="3559798"/>
          </a:xfrm>
        </p:spPr>
      </p:pic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/>
              <a:t>Mayo Clinic CT Dataset</a:t>
            </a:r>
            <a:br>
              <a:rPr lang="en-GB" dirty="0"/>
            </a:br>
            <a:r>
              <a:rPr lang="en-GB" dirty="0"/>
              <a:t>Link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7095339" y="321766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7339" y="288337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</a:t>
            </a:r>
            <a:r>
              <a:rPr lang="en-GB" dirty="0" err="1"/>
              <a:t>np.linspace</a:t>
            </a:r>
            <a:r>
              <a:rPr lang="en-GB" dirty="0"/>
              <a:t>(0., 180., max(</a:t>
            </a:r>
            <a:r>
              <a:rPr lang="en-GB" dirty="0" err="1"/>
              <a:t>img.shape</a:t>
            </a:r>
            <a:r>
              <a:rPr lang="en-GB" dirty="0"/>
              <a:t>), endpoint=False)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C7BD-C9C5-811D-8FFC-C92E3DBA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1171"/>
            <a:ext cx="10515600" cy="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815</Words>
  <Application>Microsoft Macintosh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24</cp:revision>
  <dcterms:created xsi:type="dcterms:W3CDTF">2025-05-15T08:55:53Z</dcterms:created>
  <dcterms:modified xsi:type="dcterms:W3CDTF">2025-05-19T09:52:01Z</dcterms:modified>
</cp:coreProperties>
</file>